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Montserrat Black" panose="00000A00000000000000" pitchFamily="2" charset="0"/>
      <p:bold r:id="rId45"/>
      <p:boldItalic r:id="rId46"/>
    </p:embeddedFont>
    <p:embeddedFont>
      <p:font typeface="Montserrat ExtraBold" panose="00000900000000000000" pitchFamily="2" charset="0"/>
      <p:bold r:id="rId47"/>
      <p:boldItalic r:id="rId48"/>
    </p:embeddedFont>
    <p:embeddedFont>
      <p:font typeface="Roboto Condensed Light" panose="02000000000000000000" pitchFamily="2" charset="0"/>
      <p:regular r:id="rId49"/>
      <p:bold r:id="rId50"/>
      <p:italic r:id="rId51"/>
      <p:boldItalic r:id="rId52"/>
    </p:embeddedFont>
    <p:embeddedFont>
      <p:font typeface="Staatliches" panose="020B060402020202020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LO+g92/XaPFR5A5vXnTNyTOa1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95E343-4710-44FD-AF43-0BEC01844230}">
  <a:tblStyle styleId="{4A95E343-4710-44FD-AF43-0BEC01844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04" y="9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4" name="Google Shape;18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09a973da6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6" name="Google Shape;1936;g309a973da6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309a973da6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7" name="Google Shape;1947;g309a973da6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0aee0e080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5" name="Google Shape;1955;g30aee0e080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30aee0e080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3" name="Google Shape;1963;g30aee0e080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0aee0e080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1" name="Google Shape;1971;g30aee0e080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0aee0e080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9" name="Google Shape;1979;g30aee0e080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309a973da6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7" name="Google Shape;1987;g309a973da6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30b508ae9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30b508ae9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0b508ae9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0b508ae9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0b508ae99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30b508ae99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0" name="Google Shape;18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0b508ae99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30b508ae99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0b508ae99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30b508ae99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0b508ae99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5" name="Google Shape;2035;g30b508ae99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0b508ae993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3" name="Google Shape;2043;g30b508ae993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09a973da6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0" name="Google Shape;2050;g309a973da6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30b508ae99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8" name="Google Shape;2058;g30b508ae99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30b508ae99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6" name="Google Shape;2066;g30b508ae99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0b508ae99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4" name="Google Shape;2074;g30b508ae99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30b508ae99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2" name="Google Shape;2082;g30b508ae99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0b508ae993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9" name="Google Shape;2089;g30b508ae993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7" name="Google Shape;18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faf286ea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3" name="Google Shape;1853;g2faf286ea5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09a973da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3" name="Google Shape;1873;g309a973da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0b85fd6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0" name="Google Shape;1880;g30b85fd6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1" name="Google Shape;18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fafb9caf1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3" name="Google Shape;1913;g2fafb9caf1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4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4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14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4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Google Shape;2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3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97" name="Google Shape;197;p23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212" name="Google Shape;212;p24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" name="Google Shape;217;p24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218" name="Google Shape;218;p24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p24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 idx="4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25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232" name="Google Shape;232;p25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25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5"/>
          <p:cNvGrpSpPr/>
          <p:nvPr/>
        </p:nvGrpSpPr>
        <p:grpSpPr>
          <a:xfrm>
            <a:off x="6290393" y="4651784"/>
            <a:ext cx="3005329" cy="548186"/>
            <a:chOff x="6290110" y="4651689"/>
            <a:chExt cx="2765556" cy="548186"/>
          </a:xfrm>
        </p:grpSpPr>
        <p:sp>
          <p:nvSpPr>
            <p:cNvPr id="263" name="Google Shape;263;p25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0" name="Google Shape;300;p26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2">
            <a:alphaModFix/>
          </a:blip>
          <a:srcRect l="26975" t="44942" b="25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9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307" name="Google Shape;307;p29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2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29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310" name="Google Shape;310;p29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" name="Google Shape;312;p29"/>
            <p:cNvPicPr preferRelativeResize="0"/>
            <p:nvPr/>
          </p:nvPicPr>
          <p:blipFill rotWithShape="1">
            <a:blip r:embed="rId3">
              <a:alphaModFix/>
            </a:blip>
            <a:srcRect t="39" b="27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0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315" name="Google Shape;315;p30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9" name="Google Shape;319;p30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320" name="Google Shape;320;p30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3" name="Google Shape;323;p30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0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30"/>
          <p:cNvGrpSpPr/>
          <p:nvPr/>
        </p:nvGrpSpPr>
        <p:grpSpPr>
          <a:xfrm>
            <a:off x="-1461904" y="-365531"/>
            <a:ext cx="4517301" cy="5656680"/>
            <a:chOff x="-1461904" y="-365531"/>
            <a:chExt cx="4517301" cy="5656680"/>
          </a:xfrm>
        </p:grpSpPr>
        <p:grpSp>
          <p:nvGrpSpPr>
            <p:cNvPr id="326" name="Google Shape;326;p30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327" name="Google Shape;327;p30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33" name="Google Shape;33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0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1"/>
          <p:cNvGrpSpPr/>
          <p:nvPr/>
        </p:nvGrpSpPr>
        <p:grpSpPr>
          <a:xfrm>
            <a:off x="7588037" y="-344128"/>
            <a:ext cx="1753419" cy="5824283"/>
            <a:chOff x="5883539" y="-344156"/>
            <a:chExt cx="3534406" cy="5824283"/>
          </a:xfrm>
        </p:grpSpPr>
        <p:sp>
          <p:nvSpPr>
            <p:cNvPr id="337" name="Google Shape;337;p31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2" name="Google Shape;342;p31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343" name="Google Shape;343;p31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2" name="Google Shape;372;p31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1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1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1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1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1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1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1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1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1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1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1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1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1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1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1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1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1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1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1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1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1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1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1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1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1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1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1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1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1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1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1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1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1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1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1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1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1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1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1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1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1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1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1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1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1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1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1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1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1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1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1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1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1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1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1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1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1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1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1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1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1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1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1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1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1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1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1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1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1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1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1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1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1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1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1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1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1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1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1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1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1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1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1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1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1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1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1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1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1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1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1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1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1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1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1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1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1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1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1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1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1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1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1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1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1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1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1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1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1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1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1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1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1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1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1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1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1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1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1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1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1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1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1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1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1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1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1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1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1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1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1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1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1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1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1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1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1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1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1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1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1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1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1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1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1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1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1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1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1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1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1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1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1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1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1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1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1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1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1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1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1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1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1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1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1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1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1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1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1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1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1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1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1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1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1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1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1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1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1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1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1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1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1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1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1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1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1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1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1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1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1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1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1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1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1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1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1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1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1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1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1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1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1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1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1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1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1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1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1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1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1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1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1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1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1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1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1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1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1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1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1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1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1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1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1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1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1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1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1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1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1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1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1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1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1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1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1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1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1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1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1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1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1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1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1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1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1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1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1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1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1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1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1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1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1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1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1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1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1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1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1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1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1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1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1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1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1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1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1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1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1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1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1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1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1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1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1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1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1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1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1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31"/>
          <p:cNvGrpSpPr/>
          <p:nvPr/>
        </p:nvGrpSpPr>
        <p:grpSpPr>
          <a:xfrm flipH="1">
            <a:off x="-1144866" y="1872219"/>
            <a:ext cx="3177349" cy="3271276"/>
            <a:chOff x="5723467" y="1953462"/>
            <a:chExt cx="3791133" cy="3271276"/>
          </a:xfrm>
        </p:grpSpPr>
        <p:sp>
          <p:nvSpPr>
            <p:cNvPr id="680" name="Google Shape;680;p31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1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1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1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1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1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1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1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1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1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1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1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1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1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1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1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1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1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1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1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1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1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1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1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1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1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1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1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1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1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1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1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1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1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1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1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1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1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1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1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1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1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1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1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1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1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1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1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1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1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1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1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1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1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1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1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1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1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1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1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1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1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1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1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1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1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1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1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1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1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1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1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1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1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1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1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1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1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1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1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1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1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1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1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1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1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1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1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1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1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1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1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1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1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1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1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1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1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1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1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1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1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1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1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1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1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1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1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1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1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1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1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1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1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1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1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1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1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1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1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1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1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1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1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1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1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1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1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1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1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1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1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1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1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1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1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1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1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1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1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1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1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1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1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1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1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1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1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1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1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1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1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1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1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1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1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1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1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1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1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1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1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title" idx="2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title" idx="4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title" idx="5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916" name="Google Shape;916;p32"/>
          <p:cNvGrpSpPr/>
          <p:nvPr/>
        </p:nvGrpSpPr>
        <p:grpSpPr>
          <a:xfrm>
            <a:off x="6529813" y="3757658"/>
            <a:ext cx="3264030" cy="1583056"/>
            <a:chOff x="6529813" y="3757658"/>
            <a:chExt cx="3264030" cy="1583056"/>
          </a:xfrm>
        </p:grpSpPr>
        <p:sp>
          <p:nvSpPr>
            <p:cNvPr id="917" name="Google Shape;917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19" name="Google Shape;919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21" name="Google Shape;9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32"/>
          <p:cNvGrpSpPr/>
          <p:nvPr/>
        </p:nvGrpSpPr>
        <p:grpSpPr>
          <a:xfrm>
            <a:off x="-1028710" y="3387325"/>
            <a:ext cx="2711159" cy="1972464"/>
            <a:chOff x="-1028710" y="3387325"/>
            <a:chExt cx="2711159" cy="1972464"/>
          </a:xfrm>
        </p:grpSpPr>
        <p:sp>
          <p:nvSpPr>
            <p:cNvPr id="923" name="Google Shape;923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4" name="Google Shape;34;p15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35" name="Google Shape;35;p15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36" name="Google Shape;36;p15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5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Google Shape;38;p15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" name="Google Shape;39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15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41" name="Google Shape;41;p15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42" name="Google Shape;42;p15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5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5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15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" name="Google Shape;4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3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3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9" name="Google Shape;929;p33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30" name="Google Shape;930;p33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31" name="Google Shape;931;p33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2" name="Google Shape;932;p33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3" name="Google Shape;933;p33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4" name="Google Shape;934;p33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33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6" name="Google Shape;936;p33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7" name="Google Shape;937;p33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8" name="Google Shape;938;p33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3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3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3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3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3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4" name="Google Shape;944;p33"/>
          <p:cNvGrpSpPr/>
          <p:nvPr/>
        </p:nvGrpSpPr>
        <p:grpSpPr>
          <a:xfrm>
            <a:off x="-65294" y="2635223"/>
            <a:ext cx="4507249" cy="2851719"/>
            <a:chOff x="-65294" y="2635223"/>
            <a:chExt cx="4507249" cy="2851719"/>
          </a:xfrm>
        </p:grpSpPr>
        <p:sp>
          <p:nvSpPr>
            <p:cNvPr id="945" name="Google Shape;945;p33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7" name="Google Shape;947;p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9" name="Google Shape;949;p33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53" name="Google Shape;953;p34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4" name="Google Shape;954;p34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55" name="Google Shape;955;p34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6" name="Google Shape;956;p34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57" name="Google Shape;957;p34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8" name="Google Shape;958;p34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59" name="Google Shape;959;p34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0" name="Google Shape;960;p34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1" name="Google Shape;961;p34"/>
          <p:cNvGrpSpPr/>
          <p:nvPr/>
        </p:nvGrpSpPr>
        <p:grpSpPr>
          <a:xfrm>
            <a:off x="-594831" y="-1573622"/>
            <a:ext cx="2884274" cy="2884338"/>
            <a:chOff x="-594831" y="-1573622"/>
            <a:chExt cx="2884274" cy="2884338"/>
          </a:xfrm>
        </p:grpSpPr>
        <p:sp>
          <p:nvSpPr>
            <p:cNvPr id="962" name="Google Shape;962;p34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5" name="Google Shape;965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6" name="Google Shape;966;p34"/>
          <p:cNvGrpSpPr/>
          <p:nvPr/>
        </p:nvGrpSpPr>
        <p:grpSpPr>
          <a:xfrm>
            <a:off x="6246325" y="-233710"/>
            <a:ext cx="4250936" cy="1877937"/>
            <a:chOff x="6246325" y="-233710"/>
            <a:chExt cx="4250936" cy="1877937"/>
          </a:xfrm>
        </p:grpSpPr>
        <p:sp>
          <p:nvSpPr>
            <p:cNvPr id="967" name="Google Shape;967;p34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8" name="Google Shape;968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34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34"/>
          <p:cNvGrpSpPr/>
          <p:nvPr/>
        </p:nvGrpSpPr>
        <p:grpSpPr>
          <a:xfrm>
            <a:off x="6310200" y="3498954"/>
            <a:ext cx="3808165" cy="2301773"/>
            <a:chOff x="6310200" y="3498954"/>
            <a:chExt cx="3808165" cy="2301773"/>
          </a:xfrm>
        </p:grpSpPr>
        <p:grpSp>
          <p:nvGrpSpPr>
            <p:cNvPr id="971" name="Google Shape;971;p34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72" name="Google Shape;972;p34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4" name="Google Shape;974;p34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75" name="Google Shape;975;p34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4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77" name="Google Shape;977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8" name="Google Shape;978;p34"/>
          <p:cNvGrpSpPr/>
          <p:nvPr/>
        </p:nvGrpSpPr>
        <p:grpSpPr>
          <a:xfrm>
            <a:off x="-1028710" y="3243245"/>
            <a:ext cx="4364586" cy="2440206"/>
            <a:chOff x="-1028710" y="3243245"/>
            <a:chExt cx="4364586" cy="2440206"/>
          </a:xfrm>
        </p:grpSpPr>
        <p:sp>
          <p:nvSpPr>
            <p:cNvPr id="979" name="Google Shape;979;p34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1" name="Google Shape;981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88" name="Google Shape;988;p35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89" name="Google Shape;989;p35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90" name="Google Shape;990;p35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93" name="Google Shape;993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6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36"/>
          <p:cNvSpPr txBox="1">
            <a:spLocks noGrp="1"/>
          </p:cNvSpPr>
          <p:nvPr>
            <p:ph type="subTitle" idx="1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98" name="Google Shape;998;p36"/>
          <p:cNvSpPr txBox="1">
            <a:spLocks noGrp="1"/>
          </p:cNvSpPr>
          <p:nvPr>
            <p:ph type="subTitle" idx="2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99" name="Google Shape;999;p36"/>
          <p:cNvSpPr txBox="1">
            <a:spLocks noGrp="1"/>
          </p:cNvSpPr>
          <p:nvPr>
            <p:ph type="subTitle" idx="3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00" name="Google Shape;1000;p36"/>
          <p:cNvSpPr txBox="1">
            <a:spLocks noGrp="1"/>
          </p:cNvSpPr>
          <p:nvPr>
            <p:ph type="subTitle" idx="4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1001" name="Google Shape;1001;p36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1002" name="Google Shape;1002;p36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6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6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6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6" name="Google Shape;1006;p36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1007" name="Google Shape;1007;p36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10" name="Google Shape;1010;p36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36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2" name="Google Shape;1012;p36"/>
          <p:cNvGrpSpPr/>
          <p:nvPr/>
        </p:nvGrpSpPr>
        <p:grpSpPr>
          <a:xfrm>
            <a:off x="-1462179" y="-365282"/>
            <a:ext cx="4517397" cy="5656433"/>
            <a:chOff x="-1462179" y="-365282"/>
            <a:chExt cx="4517397" cy="5656433"/>
          </a:xfrm>
        </p:grpSpPr>
        <p:grpSp>
          <p:nvGrpSpPr>
            <p:cNvPr id="1013" name="Google Shape;1013;p36"/>
            <p:cNvGrpSpPr/>
            <p:nvPr/>
          </p:nvGrpSpPr>
          <p:grpSpPr>
            <a:xfrm rot="-373102" flipH="1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1014" name="Google Shape;1014;p36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6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6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6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6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6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20" name="Google Shape;1020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36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7"/>
          <p:cNvSpPr txBox="1">
            <a:spLocks noGrp="1"/>
          </p:cNvSpPr>
          <p:nvPr>
            <p:ph type="subTitle" idx="1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37"/>
          <p:cNvSpPr txBox="1">
            <a:spLocks noGrp="1"/>
          </p:cNvSpPr>
          <p:nvPr>
            <p:ph type="subTitle" idx="2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37"/>
          <p:cNvSpPr txBox="1">
            <a:spLocks noGrp="1"/>
          </p:cNvSpPr>
          <p:nvPr>
            <p:ph type="subTitle" idx="3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37"/>
          <p:cNvSpPr txBox="1">
            <a:spLocks noGrp="1"/>
          </p:cNvSpPr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27" name="Google Shape;1027;p37"/>
          <p:cNvSpPr txBox="1">
            <a:spLocks noGrp="1"/>
          </p:cNvSpPr>
          <p:nvPr>
            <p:ph type="title" idx="4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37"/>
          <p:cNvSpPr txBox="1">
            <a:spLocks noGrp="1"/>
          </p:cNvSpPr>
          <p:nvPr>
            <p:ph type="title" idx="5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29" name="Google Shape;1029;p37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37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7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7"/>
          <p:cNvPicPr preferRelativeResize="0"/>
          <p:nvPr/>
        </p:nvPicPr>
        <p:blipFill rotWithShape="1">
          <a:blip r:embed="rId3">
            <a:alphaModFix/>
          </a:blip>
          <a:srcRect t="63227" b="28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8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8" name="Google Shape;1038;p38"/>
          <p:cNvGrpSpPr/>
          <p:nvPr/>
        </p:nvGrpSpPr>
        <p:grpSpPr>
          <a:xfrm>
            <a:off x="7970121" y="-679169"/>
            <a:ext cx="2287928" cy="3725209"/>
            <a:chOff x="7970121" y="-679169"/>
            <a:chExt cx="2287928" cy="3725209"/>
          </a:xfrm>
        </p:grpSpPr>
        <p:sp>
          <p:nvSpPr>
            <p:cNvPr id="1039" name="Google Shape;1039;p38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1" name="Google Shape;1041;p38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42" name="Google Shape;1042;p38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8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8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8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8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71" name="Google Shape;1071;p38"/>
          <p:cNvGrpSpPr/>
          <p:nvPr/>
        </p:nvGrpSpPr>
        <p:grpSpPr>
          <a:xfrm>
            <a:off x="-475511" y="3461619"/>
            <a:ext cx="1967898" cy="1878339"/>
            <a:chOff x="-475511" y="3461619"/>
            <a:chExt cx="1967898" cy="1878339"/>
          </a:xfrm>
        </p:grpSpPr>
        <p:sp>
          <p:nvSpPr>
            <p:cNvPr id="1072" name="Google Shape;1072;p38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4" name="Google Shape;1074;p38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75" name="Google Shape;1075;p38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8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8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8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8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8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8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8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8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8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8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8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8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8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8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38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38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38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46" name="Google Shape;1346;p38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47" name="Google Shape;1347;p38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48" name="Google Shape;1348;p38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49" name="Google Shape;1349;p38"/>
          <p:cNvSpPr txBox="1">
            <a:spLocks noGrp="1"/>
          </p:cNvSpPr>
          <p:nvPr>
            <p:ph type="subTitle" idx="4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0" name="Google Shape;1350;p38"/>
          <p:cNvSpPr txBox="1">
            <a:spLocks noGrp="1"/>
          </p:cNvSpPr>
          <p:nvPr>
            <p:ph type="subTitle" idx="5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1" name="Google Shape;1351;p38"/>
          <p:cNvSpPr txBox="1">
            <a:spLocks noGrp="1"/>
          </p:cNvSpPr>
          <p:nvPr>
            <p:ph type="subTitle" idx="6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2" name="Google Shape;1352;p38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53" name="Google Shape;1353;p38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54" name="Google Shape;1354;p38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55" name="Google Shape;1355;p38"/>
          <p:cNvSpPr txBox="1">
            <a:spLocks noGrp="1"/>
          </p:cNvSpPr>
          <p:nvPr>
            <p:ph type="subTitle" idx="13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6" name="Google Shape;1356;p38"/>
          <p:cNvSpPr txBox="1">
            <a:spLocks noGrp="1"/>
          </p:cNvSpPr>
          <p:nvPr>
            <p:ph type="subTitle" idx="14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7" name="Google Shape;1357;p38"/>
          <p:cNvSpPr txBox="1">
            <a:spLocks noGrp="1"/>
          </p:cNvSpPr>
          <p:nvPr>
            <p:ph type="subTitle" idx="15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9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0" name="Google Shape;1360;p39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61" name="Google Shape;1361;p39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2" name="Google Shape;1362;p39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39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39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9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9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39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39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40"/>
          <p:cNvPicPr preferRelativeResize="0"/>
          <p:nvPr/>
        </p:nvPicPr>
        <p:blipFill rotWithShape="1">
          <a:blip r:embed="rId2">
            <a:alphaModFix/>
          </a:blip>
          <a:srcRect l="30158" r="11268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0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4" name="Google Shape;1374;p40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40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40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40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40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40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40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40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40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3" name="Google Shape;138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40"/>
          <p:cNvPicPr preferRelativeResize="0"/>
          <p:nvPr/>
        </p:nvPicPr>
        <p:blipFill rotWithShape="1">
          <a:blip r:embed="rId4">
            <a:alphaModFix/>
          </a:blip>
          <a:srcRect r="46634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1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41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89" name="Google Shape;1389;p41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90" name="Google Shape;1390;p41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3" name="Google Shape;1393;p4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94" name="Google Shape;1394;p4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95" name="Google Shape;1395;p4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98" name="Google Shape;1398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02" name="Google Shape;1402;p42"/>
          <p:cNvGrpSpPr/>
          <p:nvPr/>
        </p:nvGrpSpPr>
        <p:grpSpPr>
          <a:xfrm>
            <a:off x="6820200" y="-775628"/>
            <a:ext cx="2733576" cy="1948492"/>
            <a:chOff x="6820200" y="-775628"/>
            <a:chExt cx="2733576" cy="1948492"/>
          </a:xfrm>
        </p:grpSpPr>
        <p:pic>
          <p:nvPicPr>
            <p:cNvPr id="1403" name="Google Shape;140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4" name="Google Shape;1404;p42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405" name="Google Shape;1405;p42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2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9" name="Google Shape;1409;p42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410" name="Google Shape;1410;p42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411" name="Google Shape;1411;p42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2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14" name="Google Shape;1414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17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50" name="Google Shape;50;p17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17"/>
          <p:cNvGrpSpPr/>
          <p:nvPr/>
        </p:nvGrpSpPr>
        <p:grpSpPr>
          <a:xfrm>
            <a:off x="5345050" y="-1560061"/>
            <a:ext cx="4971032" cy="3954110"/>
            <a:chOff x="5345050" y="-1560061"/>
            <a:chExt cx="4971032" cy="3954110"/>
          </a:xfrm>
        </p:grpSpPr>
        <p:sp>
          <p:nvSpPr>
            <p:cNvPr id="54" name="Google Shape;54;p17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7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17"/>
          <p:cNvGrpSpPr/>
          <p:nvPr/>
        </p:nvGrpSpPr>
        <p:grpSpPr>
          <a:xfrm>
            <a:off x="-601608" y="3343275"/>
            <a:ext cx="3894254" cy="3108288"/>
            <a:chOff x="-601608" y="3343275"/>
            <a:chExt cx="3894254" cy="3108288"/>
          </a:xfrm>
        </p:grpSpPr>
        <p:sp>
          <p:nvSpPr>
            <p:cNvPr id="58" name="Google Shape;58;p17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7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" name="Google Shape;6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3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17" name="Google Shape;1417;p43"/>
          <p:cNvGrpSpPr/>
          <p:nvPr/>
        </p:nvGrpSpPr>
        <p:grpSpPr>
          <a:xfrm>
            <a:off x="6391275" y="-678992"/>
            <a:ext cx="3190877" cy="2248695"/>
            <a:chOff x="6391275" y="-678992"/>
            <a:chExt cx="3190877" cy="2248695"/>
          </a:xfrm>
        </p:grpSpPr>
        <p:sp>
          <p:nvSpPr>
            <p:cNvPr id="1418" name="Google Shape;1418;p43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0" name="Google Shape;1420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1" name="Google Shape;1421;p43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422" name="Google Shape;1422;p43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3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4" name="Google Shape;1424;p43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4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44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4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9" name="Google Shape;1429;p44"/>
          <p:cNvGrpSpPr/>
          <p:nvPr/>
        </p:nvGrpSpPr>
        <p:grpSpPr>
          <a:xfrm>
            <a:off x="6529813" y="3757658"/>
            <a:ext cx="3264030" cy="1583056"/>
            <a:chOff x="6529813" y="3757658"/>
            <a:chExt cx="3264030" cy="1583056"/>
          </a:xfrm>
        </p:grpSpPr>
        <p:sp>
          <p:nvSpPr>
            <p:cNvPr id="1430" name="Google Shape;1430;p44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1" name="Google Shape;1431;p44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44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4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4" name="Google Shape;1434;p44"/>
          <p:cNvGrpSpPr/>
          <p:nvPr/>
        </p:nvGrpSpPr>
        <p:grpSpPr>
          <a:xfrm>
            <a:off x="-1028710" y="3879715"/>
            <a:ext cx="2293560" cy="1480074"/>
            <a:chOff x="-1028710" y="3879715"/>
            <a:chExt cx="2293560" cy="1480074"/>
          </a:xfrm>
        </p:grpSpPr>
        <p:sp>
          <p:nvSpPr>
            <p:cNvPr id="1435" name="Google Shape;1435;p44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4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7" name="Google Shape;1437;p44"/>
          <p:cNvSpPr txBox="1">
            <a:spLocks noGrp="1"/>
          </p:cNvSpPr>
          <p:nvPr>
            <p:ph type="title" idx="2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8" name="Google Shape;1438;p44"/>
          <p:cNvSpPr txBox="1">
            <a:spLocks noGrp="1"/>
          </p:cNvSpPr>
          <p:nvPr>
            <p:ph type="title" idx="3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9" name="Google Shape;1439;p44"/>
          <p:cNvSpPr txBox="1">
            <a:spLocks noGrp="1"/>
          </p:cNvSpPr>
          <p:nvPr>
            <p:ph type="title" idx="4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44"/>
          <p:cNvSpPr txBox="1">
            <a:spLocks noGrp="1"/>
          </p:cNvSpPr>
          <p:nvPr>
            <p:ph type="title" idx="5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1" name="Google Shape;1441;p44"/>
          <p:cNvSpPr txBox="1">
            <a:spLocks noGrp="1"/>
          </p:cNvSpPr>
          <p:nvPr>
            <p:ph type="subTitle" idx="1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44"/>
          <p:cNvSpPr txBox="1">
            <a:spLocks noGrp="1"/>
          </p:cNvSpPr>
          <p:nvPr>
            <p:ph type="subTitle" idx="6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44"/>
          <p:cNvSpPr txBox="1">
            <a:spLocks noGrp="1"/>
          </p:cNvSpPr>
          <p:nvPr>
            <p:ph type="subTitle" idx="7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44"/>
          <p:cNvSpPr txBox="1">
            <a:spLocks noGrp="1"/>
          </p:cNvSpPr>
          <p:nvPr>
            <p:ph type="subTitle" idx="8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44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44"/>
          <p:cNvSpPr txBox="1">
            <a:spLocks noGrp="1"/>
          </p:cNvSpPr>
          <p:nvPr>
            <p:ph type="subTitle" idx="13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44"/>
          <p:cNvSpPr txBox="1">
            <a:spLocks noGrp="1"/>
          </p:cNvSpPr>
          <p:nvPr>
            <p:ph type="subTitle" idx="14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44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5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45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45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45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45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45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5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0" name="Google Shape;1460;p45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4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4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4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67" name="Google Shape;1467;p45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45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6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46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46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46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6" name="Google Shape;1476;p46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46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46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46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46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81" name="Google Shape;1481;p4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7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47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47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47"/>
          <p:cNvGrpSpPr/>
          <p:nvPr/>
        </p:nvGrpSpPr>
        <p:grpSpPr>
          <a:xfrm>
            <a:off x="-665812" y="3431744"/>
            <a:ext cx="2280399" cy="2280569"/>
            <a:chOff x="-665812" y="3431744"/>
            <a:chExt cx="2280399" cy="2280569"/>
          </a:xfrm>
        </p:grpSpPr>
        <p:sp>
          <p:nvSpPr>
            <p:cNvPr id="1488" name="Google Shape;1488;p47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47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47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47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47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47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7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7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47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47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7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7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47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47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7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7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47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47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7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7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47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47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7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7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7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47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7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7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7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47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47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7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7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47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47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7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7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47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7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7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7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47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47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7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7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47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47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7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7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7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47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7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7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7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47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47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7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7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47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47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7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7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47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7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7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7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47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7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7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7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47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7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7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7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47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47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7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7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47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7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7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7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47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47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7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7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47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47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7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7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47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47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7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7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47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47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7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7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7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47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7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7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47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47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7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7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47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7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7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7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7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7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7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7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7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47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7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7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7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7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7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7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47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7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7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47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47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7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7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7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47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7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7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7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47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7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7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7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47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47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7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7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47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47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7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7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7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7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7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7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7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7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7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7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47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7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7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7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47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7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7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7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47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7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7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7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47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7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7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7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47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7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7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7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47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7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7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7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47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7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7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7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47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7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7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7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7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7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7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7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7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7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7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7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7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7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7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7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7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7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7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7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7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7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7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7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7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7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7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7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7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7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7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7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7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7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7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7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7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7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7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7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7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7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7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7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7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47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7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7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7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47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7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7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7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47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7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7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7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47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47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7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7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47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7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7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7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7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7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7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7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7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7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7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7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7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7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7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7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7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7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7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7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7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1" name="Google Shape;1761;p47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2" name="Google Shape;1762;p47"/>
          <p:cNvGrpSpPr/>
          <p:nvPr/>
        </p:nvGrpSpPr>
        <p:grpSpPr>
          <a:xfrm>
            <a:off x="6539446" y="-344139"/>
            <a:ext cx="2878066" cy="5824283"/>
            <a:chOff x="5883539" y="-344156"/>
            <a:chExt cx="3534406" cy="5824283"/>
          </a:xfrm>
        </p:grpSpPr>
        <p:sp>
          <p:nvSpPr>
            <p:cNvPr id="1763" name="Google Shape;1763;p47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7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7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7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7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8" name="Google Shape;1768;p47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47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7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7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7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7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7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7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7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7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7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7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7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7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7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7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7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7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8" name="Google Shape;1798;p47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47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6"/>
          <p:cNvGrpSpPr/>
          <p:nvPr/>
        </p:nvGrpSpPr>
        <p:grpSpPr>
          <a:xfrm>
            <a:off x="2288000" y="-49525"/>
            <a:ext cx="5329736" cy="6118411"/>
            <a:chOff x="2288000" y="-49525"/>
            <a:chExt cx="5329736" cy="6118411"/>
          </a:xfrm>
        </p:grpSpPr>
        <p:sp>
          <p:nvSpPr>
            <p:cNvPr id="63" name="Google Shape;63;p16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67" name="Google Shape;67;p16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68" name="Google Shape;68;p16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16"/>
          <p:cNvGrpSpPr/>
          <p:nvPr/>
        </p:nvGrpSpPr>
        <p:grpSpPr>
          <a:xfrm>
            <a:off x="-665812" y="3431750"/>
            <a:ext cx="3632740" cy="2280563"/>
            <a:chOff x="-665812" y="3431750"/>
            <a:chExt cx="3632740" cy="2280563"/>
          </a:xfrm>
        </p:grpSpPr>
        <p:sp>
          <p:nvSpPr>
            <p:cNvPr id="72" name="Google Shape;72;p16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16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75" name="Google Shape;75;p16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" name="Google Shape;80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-720103" y="3263915"/>
            <a:ext cx="3539500" cy="2951097"/>
            <a:chOff x="-720103" y="3263915"/>
            <a:chExt cx="3539500" cy="2951097"/>
          </a:xfrm>
        </p:grpSpPr>
        <p:sp>
          <p:nvSpPr>
            <p:cNvPr id="88" name="Google Shape;88;p18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8"/>
          <p:cNvGrpSpPr/>
          <p:nvPr/>
        </p:nvGrpSpPr>
        <p:grpSpPr>
          <a:xfrm>
            <a:off x="6779003" y="-295280"/>
            <a:ext cx="3020945" cy="1248195"/>
            <a:chOff x="6779003" y="-295280"/>
            <a:chExt cx="3020945" cy="1248195"/>
          </a:xfrm>
        </p:grpSpPr>
        <p:sp>
          <p:nvSpPr>
            <p:cNvPr id="92" name="Google Shape;92;p18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18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94" name="Google Shape;94;p18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6" name="Google Shape;96;p18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grpSp>
        <p:nvGrpSpPr>
          <p:cNvPr id="101" name="Google Shape;101;p19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102" name="Google Shape;102;p19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Google Shape;103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19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05" name="Google Shape;105;p19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19"/>
            <p:cNvPicPr preferRelativeResize="0"/>
            <p:nvPr/>
          </p:nvPicPr>
          <p:blipFill rotWithShape="1">
            <a:blip r:embed="rId3">
              <a:alphaModFix/>
            </a:blip>
            <a:srcRect t="39" b="27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20"/>
          <p:cNvGrpSpPr/>
          <p:nvPr/>
        </p:nvGrpSpPr>
        <p:grpSpPr>
          <a:xfrm>
            <a:off x="6290393" y="4651784"/>
            <a:ext cx="3005329" cy="548186"/>
            <a:chOff x="6290110" y="4651689"/>
            <a:chExt cx="2765556" cy="548186"/>
          </a:xfrm>
        </p:grpSpPr>
        <p:sp>
          <p:nvSpPr>
            <p:cNvPr id="114" name="Google Shape;114;p20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20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42" name="Google Shape;142;p20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176" name="Google Shape;176;p21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21"/>
          <p:cNvGrpSpPr/>
          <p:nvPr/>
        </p:nvGrpSpPr>
        <p:grpSpPr>
          <a:xfrm>
            <a:off x="-65294" y="2635223"/>
            <a:ext cx="4507249" cy="2851690"/>
            <a:chOff x="-65294" y="2635223"/>
            <a:chExt cx="4507249" cy="2851690"/>
          </a:xfrm>
        </p:grpSpPr>
        <p:sp>
          <p:nvSpPr>
            <p:cNvPr id="179" name="Google Shape;179;p21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" name="Google Shape;181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-65294" y="2635223"/>
            <a:ext cx="4507249" cy="2851719"/>
            <a:chOff x="-65294" y="2635223"/>
            <a:chExt cx="4507249" cy="2851719"/>
          </a:xfrm>
        </p:grpSpPr>
        <p:sp>
          <p:nvSpPr>
            <p:cNvPr id="186" name="Google Shape;186;p22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" name="Google Shape;188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2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91" name="Google Shape;191;p22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TAEOi2djfgnzrt5YuZq8HNspBGlrncY/vie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nsjSIwgdRGJgfHxf06qe9dXz65aSiYe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-yk4rR9M1IDZC4NOha2ZezrXuV3Ef3t/vie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Po8CXpdd8LALPpzesgqbPlKN342l7_y/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hyperlink" Target="http://drive.google.com/file/d/1DEUbAnni9bvMVAjfN7kgI2ld3p5K1Cry/vie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"/>
          <p:cNvSpPr txBox="1">
            <a:spLocks noGrp="1"/>
          </p:cNvSpPr>
          <p:nvPr>
            <p:ph type="ctrTitle"/>
          </p:nvPr>
        </p:nvSpPr>
        <p:spPr>
          <a:xfrm>
            <a:off x="336550" y="1522325"/>
            <a:ext cx="62685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Proyecto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Muni Request</a:t>
            </a:r>
            <a:endParaRPr/>
          </a:p>
        </p:txBody>
      </p:sp>
      <p:sp>
        <p:nvSpPr>
          <p:cNvPr id="1807" name="Google Shape;1807;p1"/>
          <p:cNvSpPr txBox="1">
            <a:spLocks noGrp="1"/>
          </p:cNvSpPr>
          <p:nvPr>
            <p:ph type="subTitle" idx="1"/>
          </p:nvPr>
        </p:nvSpPr>
        <p:spPr>
          <a:xfrm>
            <a:off x="336550" y="3576725"/>
            <a:ext cx="16374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001D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09a973da66_0_8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39" name="Google Shape;1939;g309a973da66_0_8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Análisis de requisitos del cliente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0" name="Google Shape;1940;g309a973da66_0_8"/>
          <p:cNvSpPr txBox="1"/>
          <p:nvPr/>
        </p:nvSpPr>
        <p:spPr>
          <a:xfrm>
            <a:off x="247750" y="1050500"/>
            <a:ext cx="87411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 del Cliente: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Centralizar el registro de solicitudes de soporte técnico, optimice el seguimiento y resolución de las mismas, facilite la comunicación entre los empleados y el departamento de informática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1" name="Google Shape;1941;g309a973da66_0_8"/>
          <p:cNvSpPr txBox="1"/>
          <p:nvPr/>
        </p:nvSpPr>
        <p:spPr>
          <a:xfrm>
            <a:off x="1049325" y="1684500"/>
            <a:ext cx="2781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Requisitos Funcionales: 35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2" name="Google Shape;1942;g309a973da66_0_8"/>
          <p:cNvSpPr txBox="1"/>
          <p:nvPr/>
        </p:nvSpPr>
        <p:spPr>
          <a:xfrm>
            <a:off x="4842000" y="1684500"/>
            <a:ext cx="3058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Requisitos no Funcionales: 20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43" name="Google Shape;1943;g309a973da66_0_8"/>
          <p:cNvGraphicFramePr/>
          <p:nvPr/>
        </p:nvGraphicFramePr>
        <p:xfrm>
          <a:off x="1153950" y="2250975"/>
          <a:ext cx="2571750" cy="2667000"/>
        </p:xfrm>
        <a:graphic>
          <a:graphicData uri="http://schemas.openxmlformats.org/drawingml/2006/table">
            <a:tbl>
              <a:tblPr>
                <a:noFill/>
                <a:tableStyleId>{4A95E343-4710-44FD-AF43-0BEC01844230}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Autenticación de Usuario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de Solicitud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Visualización de Solicitudes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Integración con Email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44" name="Google Shape;1944;g309a973da66_0_8"/>
          <p:cNvGraphicFramePr/>
          <p:nvPr/>
        </p:nvGraphicFramePr>
        <p:xfrm>
          <a:off x="5085525" y="2250975"/>
          <a:ext cx="2571750" cy="2667000"/>
        </p:xfrm>
        <a:graphic>
          <a:graphicData uri="http://schemas.openxmlformats.org/drawingml/2006/table">
            <a:tbl>
              <a:tblPr>
                <a:noFill/>
                <a:tableStyleId>{4A95E343-4710-44FD-AF43-0BEC01844230}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Formulario de contacto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Disponibilidad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Compatibilidad Móvil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309a973da66_0_25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50" name="Google Shape;1950;g309a973da66_0_25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Mockup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1" name="Google Shape;1951;g309a973da66_0_25"/>
          <p:cNvSpPr txBox="1"/>
          <p:nvPr/>
        </p:nvSpPr>
        <p:spPr>
          <a:xfrm>
            <a:off x="4130075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Usuario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2" name="Google Shape;1952;g309a973da6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00" y="1139050"/>
            <a:ext cx="7215000" cy="36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0aee0e080e_0_17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58" name="Google Shape;1958;g30aee0e080e_0_17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Mockup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g30aee0e080e_0_17"/>
          <p:cNvSpPr txBox="1"/>
          <p:nvPr/>
        </p:nvSpPr>
        <p:spPr>
          <a:xfrm>
            <a:off x="4130075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Administrador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0" name="Google Shape;1960;g30aee0e080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963" y="1170250"/>
            <a:ext cx="7202065" cy="36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0aee0e080e_0_37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66" name="Google Shape;1966;g30aee0e080e_0_37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Mockup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7" name="Google Shape;1967;g30aee0e080e_0_37"/>
          <p:cNvSpPr txBox="1"/>
          <p:nvPr/>
        </p:nvSpPr>
        <p:spPr>
          <a:xfrm>
            <a:off x="4130075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Administrador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8" name="Google Shape;1968;g30aee0e080e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650" y="1056625"/>
            <a:ext cx="5244693" cy="369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30aee0e080e_0_31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74" name="Google Shape;1974;g30aee0e080e_0_31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Mockup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g30aee0e080e_0_31"/>
          <p:cNvSpPr txBox="1"/>
          <p:nvPr/>
        </p:nvSpPr>
        <p:spPr>
          <a:xfrm>
            <a:off x="4130075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Tecnico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6" name="Google Shape;1976;g30aee0e080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63" y="1170250"/>
            <a:ext cx="5702272" cy="36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30aee0e080e_0_46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82" name="Google Shape;1982;g30aee0e080e_0_46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Mockup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3" name="Google Shape;1983;g30aee0e080e_0_46"/>
          <p:cNvSpPr txBox="1"/>
          <p:nvPr/>
        </p:nvSpPr>
        <p:spPr>
          <a:xfrm>
            <a:off x="4130075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Tecnico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4" name="Google Shape;1984;g30aee0e080e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313" y="1139050"/>
            <a:ext cx="5817379" cy="36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309a973da66_0_31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1990" name="Google Shape;1990;g309a973da66_0_31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1" name="Google Shape;1991;g309a973da6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981475"/>
            <a:ext cx="4381500" cy="3915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g309a973da66_0_31"/>
          <p:cNvSpPr txBox="1"/>
          <p:nvPr/>
        </p:nvSpPr>
        <p:spPr>
          <a:xfrm>
            <a:off x="4146850" y="411650"/>
            <a:ext cx="1598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de Uso Administrador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g30b508ae99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862913"/>
            <a:ext cx="40386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g30b508ae993_0_3"/>
          <p:cNvSpPr txBox="1"/>
          <p:nvPr/>
        </p:nvSpPr>
        <p:spPr>
          <a:xfrm>
            <a:off x="4084125" y="231425"/>
            <a:ext cx="1598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de Uso Usuario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g30b508ae99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350" y="1044225"/>
            <a:ext cx="43053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g30b508ae993_0_12"/>
          <p:cNvSpPr txBox="1"/>
          <p:nvPr/>
        </p:nvSpPr>
        <p:spPr>
          <a:xfrm>
            <a:off x="4084125" y="231425"/>
            <a:ext cx="1598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de Uso Técnico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30b508ae993_0_20"/>
          <p:cNvSpPr txBox="1"/>
          <p:nvPr/>
        </p:nvSpPr>
        <p:spPr>
          <a:xfrm>
            <a:off x="3163200" y="123900"/>
            <a:ext cx="2817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Mapa de Proceso Solución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5" name="Google Shape;2015;g30b508ae99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75" y="444963"/>
            <a:ext cx="7732241" cy="42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2"/>
          <p:cNvSpPr txBox="1">
            <a:spLocks noGrp="1"/>
          </p:cNvSpPr>
          <p:nvPr>
            <p:ph type="title"/>
          </p:nvPr>
        </p:nvSpPr>
        <p:spPr>
          <a:xfrm>
            <a:off x="76425" y="448625"/>
            <a:ext cx="3499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Nuestro Equipo</a:t>
            </a:r>
            <a:endParaRPr/>
          </a:p>
        </p:txBody>
      </p:sp>
      <p:sp>
        <p:nvSpPr>
          <p:cNvPr id="1813" name="Google Shape;1813;p2"/>
          <p:cNvSpPr txBox="1">
            <a:spLocks noGrp="1"/>
          </p:cNvSpPr>
          <p:nvPr>
            <p:ph type="subTitle" idx="4"/>
          </p:nvPr>
        </p:nvSpPr>
        <p:spPr>
          <a:xfrm>
            <a:off x="1114557" y="214688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Alonso Melgarejo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sp>
        <p:nvSpPr>
          <p:cNvPr id="1814" name="Google Shape;1814;p2"/>
          <p:cNvSpPr txBox="1">
            <a:spLocks noGrp="1"/>
          </p:cNvSpPr>
          <p:nvPr>
            <p:ph type="subTitle" idx="5"/>
          </p:nvPr>
        </p:nvSpPr>
        <p:spPr>
          <a:xfrm>
            <a:off x="3344823" y="214688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Ignacio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Tapia</a:t>
            </a:r>
            <a:endParaRPr/>
          </a:p>
        </p:txBody>
      </p:sp>
      <p:sp>
        <p:nvSpPr>
          <p:cNvPr id="1815" name="Google Shape;1815;p2"/>
          <p:cNvSpPr txBox="1">
            <a:spLocks noGrp="1"/>
          </p:cNvSpPr>
          <p:nvPr>
            <p:ph type="subTitle" idx="7"/>
          </p:nvPr>
        </p:nvSpPr>
        <p:spPr>
          <a:xfrm>
            <a:off x="1206050" y="2755921"/>
            <a:ext cx="1645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Jefe de proyecto</a:t>
            </a:r>
            <a:endParaRPr/>
          </a:p>
        </p:txBody>
      </p:sp>
      <p:sp>
        <p:nvSpPr>
          <p:cNvPr id="1816" name="Google Shape;1816;p2"/>
          <p:cNvSpPr txBox="1">
            <a:spLocks noGrp="1"/>
          </p:cNvSpPr>
          <p:nvPr>
            <p:ph type="subTitle" idx="8"/>
          </p:nvPr>
        </p:nvSpPr>
        <p:spPr>
          <a:xfrm>
            <a:off x="3344825" y="2755925"/>
            <a:ext cx="19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Jefe de Desarrollo</a:t>
            </a:r>
            <a:endParaRPr/>
          </a:p>
        </p:txBody>
      </p:sp>
      <p:sp>
        <p:nvSpPr>
          <p:cNvPr id="1817" name="Google Shape;1817;p2"/>
          <p:cNvSpPr txBox="1">
            <a:spLocks noGrp="1"/>
          </p:cNvSpPr>
          <p:nvPr>
            <p:ph type="subTitle" idx="5"/>
          </p:nvPr>
        </p:nvSpPr>
        <p:spPr>
          <a:xfrm>
            <a:off x="5575098" y="214688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Matías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Tapia</a:t>
            </a:r>
            <a:endParaRPr/>
          </a:p>
        </p:txBody>
      </p:sp>
      <p:sp>
        <p:nvSpPr>
          <p:cNvPr id="1818" name="Google Shape;1818;p2"/>
          <p:cNvSpPr txBox="1">
            <a:spLocks noGrp="1"/>
          </p:cNvSpPr>
          <p:nvPr>
            <p:ph type="subTitle" idx="8"/>
          </p:nvPr>
        </p:nvSpPr>
        <p:spPr>
          <a:xfrm>
            <a:off x="5575100" y="2755925"/>
            <a:ext cx="19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Scrum Master</a:t>
            </a:r>
            <a:endParaRPr/>
          </a:p>
        </p:txBody>
      </p:sp>
      <p:pic>
        <p:nvPicPr>
          <p:cNvPr id="1819" name="Google Shape;1819;p2"/>
          <p:cNvPicPr preferRelativeResize="0"/>
          <p:nvPr/>
        </p:nvPicPr>
        <p:blipFill rotWithShape="1">
          <a:blip r:embed="rId3">
            <a:alphaModFix/>
          </a:blip>
          <a:srcRect l="19943" t="27841" r="20326" b="38246"/>
          <a:stretch/>
        </p:blipFill>
        <p:spPr>
          <a:xfrm>
            <a:off x="4342648" y="202925"/>
            <a:ext cx="2381076" cy="135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0b508ae993_0_32"/>
          <p:cNvSpPr txBox="1"/>
          <p:nvPr/>
        </p:nvSpPr>
        <p:spPr>
          <a:xfrm>
            <a:off x="3127350" y="109175"/>
            <a:ext cx="2817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Mapa de Proceso Solución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1" name="Google Shape;2021;g30b508ae99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63" y="525625"/>
            <a:ext cx="7574064" cy="43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30b508ae993_0_38"/>
          <p:cNvSpPr txBox="1"/>
          <p:nvPr/>
        </p:nvSpPr>
        <p:spPr>
          <a:xfrm>
            <a:off x="3127350" y="171900"/>
            <a:ext cx="2817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Mapa de Proceso Solución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7" name="Google Shape;2027;g30b508ae99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00" y="588325"/>
            <a:ext cx="7588335" cy="437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0b508ae993_1_17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38" name="Google Shape;2038;g30b508ae993_1_17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9" name="Google Shape;2039;g30b508ae993_1_17" title="Registra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00" y="1139050"/>
            <a:ext cx="5479651" cy="30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g30b508ae993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626" y="152400"/>
            <a:ext cx="2238165" cy="48386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0b508ae993_2_9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46" name="Google Shape;2046;g30b508ae993_2_9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7" name="Google Shape;2047;g30b508ae993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525"/>
            <a:ext cx="8839200" cy="2917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309a973da66_0_20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53" name="Google Shape;2053;g309a973da66_0_20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4" name="Google Shape;2054;g309a973da66_0_20" title="Inicia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0" y="1139050"/>
            <a:ext cx="5060800" cy="3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g309a973da6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776" y="152400"/>
            <a:ext cx="2244758" cy="483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0b508ae993_1_2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61" name="Google Shape;2061;g30b508ae993_1_2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2" name="Google Shape;2062;g30b508ae993_1_2" title="recupera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50" y="1139050"/>
            <a:ext cx="5895754" cy="331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g30b508ae993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604" y="152400"/>
            <a:ext cx="2241979" cy="48387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0b508ae993_1_31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69" name="Google Shape;2069;g30b508ae993_1_31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0" name="Google Shape;2070;g30b508ae993_1_31" title="perfil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0" y="1139050"/>
            <a:ext cx="5151450" cy="386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g30b508ae993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950" y="152400"/>
            <a:ext cx="2237632" cy="483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0b508ae993_1_26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77" name="Google Shape;2077;g30b508ae993_1_26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8" name="Google Shape;2078;g30b508ae993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879" y="152400"/>
            <a:ext cx="2227789" cy="48387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9" name="Google Shape;2079;g30b508ae993_1_26" title="usuarios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58" y="1139050"/>
            <a:ext cx="5136067" cy="38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30b508ae993_1_7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85" name="Google Shape;2085;g30b508ae993_1_7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6" name="Google Shape;2086;g30b508ae99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800" y="259363"/>
            <a:ext cx="4765100" cy="46247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30b508ae993_2_3"/>
          <p:cNvSpPr txBox="1">
            <a:spLocks noGrp="1"/>
          </p:cNvSpPr>
          <p:nvPr>
            <p:ph type="title" idx="2"/>
          </p:nvPr>
        </p:nvSpPr>
        <p:spPr>
          <a:xfrm>
            <a:off x="466804" y="128050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2092" name="Google Shape;2092;g30b508ae993_2_3"/>
          <p:cNvSpPr txBox="1"/>
          <p:nvPr/>
        </p:nvSpPr>
        <p:spPr>
          <a:xfrm>
            <a:off x="466800" y="676750"/>
            <a:ext cx="325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la aplicación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3" name="Google Shape;2093;g30b508ae993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51" y="1072625"/>
            <a:ext cx="3013800" cy="39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g30b508ae993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104" y="152400"/>
            <a:ext cx="37135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0" name="Google Shape;1830;p3"/>
          <p:cNvGrpSpPr/>
          <p:nvPr/>
        </p:nvGrpSpPr>
        <p:grpSpPr>
          <a:xfrm>
            <a:off x="2288000" y="-49525"/>
            <a:ext cx="5329736" cy="6118411"/>
            <a:chOff x="2288000" y="-49525"/>
            <a:chExt cx="5329736" cy="6118411"/>
          </a:xfrm>
        </p:grpSpPr>
        <p:sp>
          <p:nvSpPr>
            <p:cNvPr id="1831" name="Google Shape;1831;p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3" name="Google Shape;1833;p3"/>
          <p:cNvSpPr txBox="1">
            <a:spLocks noGrp="1"/>
          </p:cNvSpPr>
          <p:nvPr>
            <p:ph type="title"/>
          </p:nvPr>
        </p:nvSpPr>
        <p:spPr>
          <a:xfrm>
            <a:off x="570900" y="434900"/>
            <a:ext cx="43446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/>
              <a:t>Problemática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1834" name="Google Shape;1834;p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35" name="Google Shape;1835;p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8" name="Google Shape;1838;p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39" name="Google Shape;1839;p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4" name="Google Shape;184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5" name="Google Shape;184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352" y="1575825"/>
            <a:ext cx="3959500" cy="338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3"/>
          <p:cNvSpPr/>
          <p:nvPr/>
        </p:nvSpPr>
        <p:spPr>
          <a:xfrm>
            <a:off x="757950" y="3377050"/>
            <a:ext cx="3005100" cy="1260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7" name="Google Shape;1847;p3"/>
          <p:cNvSpPr txBox="1"/>
          <p:nvPr/>
        </p:nvSpPr>
        <p:spPr>
          <a:xfrm>
            <a:off x="86675" y="729625"/>
            <a:ext cx="47679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La problemática que enfrenta la Municipalidad de Zapallar es la </a:t>
            </a: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falta de un sistema eficiente para gestionar y registrar las solicitudes de soporte técnico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de los empleados. Actualmente, las solicitudes quedan registradas por medios físicos como notas o solo lo que recuerden los empleados, lo que dificulta el seguimiento adecuado, genera retrasos en las respuestas y reduce la eficiencia del departamento de informática.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934725" y="3424175"/>
            <a:ext cx="26622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Parque Zapallar</a:t>
            </a:r>
            <a:r>
              <a:rPr lang="en" sz="1100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: 5 km, 10 minutos</a:t>
            </a:r>
            <a:endParaRPr sz="1100">
              <a:solidFill>
                <a:srgbClr val="FFFB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Cachagua</a:t>
            </a:r>
            <a:r>
              <a:rPr lang="en" sz="1100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: 8 km, 15 minutos</a:t>
            </a:r>
            <a:endParaRPr sz="1100">
              <a:solidFill>
                <a:srgbClr val="FFFB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  <a:r>
              <a:rPr lang="en" sz="1100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: 12 km, 20 minutos</a:t>
            </a:r>
            <a:endParaRPr sz="1100">
              <a:solidFill>
                <a:srgbClr val="FFFB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Cantagua</a:t>
            </a:r>
            <a:r>
              <a:rPr lang="en" sz="1100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: 6 km, 12 minutos</a:t>
            </a:r>
            <a:endParaRPr sz="1100">
              <a:solidFill>
                <a:srgbClr val="FFFB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Costa Cachagua</a:t>
            </a:r>
            <a:r>
              <a:rPr lang="en" sz="1100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: 7 km, 13 minutos</a:t>
            </a:r>
            <a:endParaRPr sz="1100">
              <a:solidFill>
                <a:srgbClr val="FFFB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Catapilco</a:t>
            </a:r>
            <a:r>
              <a:rPr lang="en" sz="1100">
                <a:solidFill>
                  <a:srgbClr val="FFFBF4"/>
                </a:solidFill>
                <a:latin typeface="Montserrat"/>
                <a:ea typeface="Montserrat"/>
                <a:cs typeface="Montserrat"/>
                <a:sym typeface="Montserrat"/>
              </a:rPr>
              <a:t>: 18 km, 25 minutos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86675" y="2225000"/>
            <a:ext cx="47172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Solicitudes Diarias: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Varía significativamente, con días de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a 3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solicitudes y otros con hasta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solicitudes.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Solicitudes Semanles: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Reciben un promedio de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 a 80.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Solicitudes Mensuales: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Pueden llegar a recibir de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260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346.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0" name="Google Shape;185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2750" y="211075"/>
            <a:ext cx="28575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"/>
          <p:cNvSpPr txBox="1">
            <a:spLocks noGrp="1"/>
          </p:cNvSpPr>
          <p:nvPr>
            <p:ph type="ctrTitle"/>
          </p:nvPr>
        </p:nvSpPr>
        <p:spPr>
          <a:xfrm flipH="1">
            <a:off x="922050" y="2154350"/>
            <a:ext cx="7299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faf286ea52_0_10"/>
          <p:cNvSpPr txBox="1">
            <a:spLocks noGrp="1"/>
          </p:cNvSpPr>
          <p:nvPr>
            <p:ph type="title"/>
          </p:nvPr>
        </p:nvSpPr>
        <p:spPr>
          <a:xfrm>
            <a:off x="118675" y="-287375"/>
            <a:ext cx="4965300" cy="1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/>
              <a:t>Propuesta de Solución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856" name="Google Shape;1856;g2faf286ea52_0_10"/>
          <p:cNvSpPr txBox="1"/>
          <p:nvPr/>
        </p:nvSpPr>
        <p:spPr>
          <a:xfrm>
            <a:off x="294475" y="1052875"/>
            <a:ext cx="77169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solución propuesta es el desarrollo de una aplicación móvil que centralice y automatice el registro de solicitudes del departamento de informática. Este sistema permitirá un seguimiento detallado desde la recepción hasta la resolución de cada solicitud, mejorará la comunicación entre los solicitantes y el equipo técnico</a:t>
            </a:r>
            <a:r>
              <a:rPr lang="en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7" name="Google Shape;1857;g2faf286ea5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75" y="3136625"/>
            <a:ext cx="2491750" cy="13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g2faf286ea5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699" y="3401662"/>
            <a:ext cx="3086650" cy="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6"/>
          <p:cNvSpPr txBox="1">
            <a:spLocks noGrp="1"/>
          </p:cNvSpPr>
          <p:nvPr>
            <p:ph type="title" idx="2"/>
          </p:nvPr>
        </p:nvSpPr>
        <p:spPr>
          <a:xfrm>
            <a:off x="448323" y="119350"/>
            <a:ext cx="6631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Dificultades en la Propuesta</a:t>
            </a:r>
            <a:endParaRPr/>
          </a:p>
        </p:txBody>
      </p:sp>
      <p:sp>
        <p:nvSpPr>
          <p:cNvPr id="1869" name="Google Shape;1869;p6"/>
          <p:cNvSpPr txBox="1"/>
          <p:nvPr/>
        </p:nvSpPr>
        <p:spPr>
          <a:xfrm>
            <a:off x="5035125" y="1123850"/>
            <a:ext cx="26583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Atraso en el cumplimiento de nuestro cronograma, pero sabiendo superar la dificultad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Problemática en contacto con el product owner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Documentación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0" name="Google Shape;187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50" y="1123850"/>
            <a:ext cx="3947375" cy="33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09a973da66_0_0"/>
          <p:cNvSpPr txBox="1">
            <a:spLocks noGrp="1"/>
          </p:cNvSpPr>
          <p:nvPr>
            <p:ph type="title" idx="2"/>
          </p:nvPr>
        </p:nvSpPr>
        <p:spPr>
          <a:xfrm>
            <a:off x="448323" y="119350"/>
            <a:ext cx="6631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Facilitadores en la Propuesta</a:t>
            </a:r>
            <a:endParaRPr/>
          </a:p>
        </p:txBody>
      </p:sp>
      <p:sp>
        <p:nvSpPr>
          <p:cNvPr id="1876" name="Google Shape;1876;g309a973da66_0_0"/>
          <p:cNvSpPr txBox="1"/>
          <p:nvPr/>
        </p:nvSpPr>
        <p:spPr>
          <a:xfrm>
            <a:off x="527350" y="1199175"/>
            <a:ext cx="34242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Facilitadores Internos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Buena comunicación interna, distribución del trabajo, adaptación a dificultades.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Facilitadores Externos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Acceso a herramientas y recursos, apoyo institucional, feedback del profesor/tutores.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7" name="Google Shape;1877;g309a973da6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300" y="896200"/>
            <a:ext cx="2316350" cy="34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0b85fd6c6f_0_0"/>
          <p:cNvSpPr txBox="1">
            <a:spLocks noGrp="1"/>
          </p:cNvSpPr>
          <p:nvPr>
            <p:ph type="title" idx="2"/>
          </p:nvPr>
        </p:nvSpPr>
        <p:spPr>
          <a:xfrm>
            <a:off x="448323" y="119350"/>
            <a:ext cx="6631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Ajustes o cambios</a:t>
            </a:r>
            <a:endParaRPr/>
          </a:p>
        </p:txBody>
      </p:sp>
      <p:sp>
        <p:nvSpPr>
          <p:cNvPr id="1883" name="Google Shape;1883;g30b85fd6c6f_0_0"/>
          <p:cNvSpPr txBox="1"/>
          <p:nvPr/>
        </p:nvSpPr>
        <p:spPr>
          <a:xfrm>
            <a:off x="527350" y="1199175"/>
            <a:ext cx="71397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Caso de uso y requerimientos ajustados a de acuerdo a el mapa de proceso y comentarios del jefe del departamento de informática de la municipalidad de Zapallar.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"/>
          <p:cNvSpPr/>
          <p:nvPr/>
        </p:nvSpPr>
        <p:spPr>
          <a:xfrm>
            <a:off x="195500" y="955250"/>
            <a:ext cx="2668500" cy="3573900"/>
          </a:xfrm>
          <a:prstGeom prst="roundRect">
            <a:avLst>
              <a:gd name="adj" fmla="val 16667"/>
            </a:avLst>
          </a:prstGeom>
          <a:solidFill>
            <a:srgbClr val="12284E"/>
          </a:solidFill>
          <a:ln w="9525" cap="flat" cmpd="sng">
            <a:solidFill>
              <a:srgbClr val="1228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4" name="Google Shape;1894;p7"/>
          <p:cNvSpPr/>
          <p:nvPr/>
        </p:nvSpPr>
        <p:spPr>
          <a:xfrm>
            <a:off x="914650" y="1638000"/>
            <a:ext cx="1127400" cy="923700"/>
          </a:xfrm>
          <a:prstGeom prst="ellipse">
            <a:avLst/>
          </a:prstGeom>
          <a:solidFill>
            <a:srgbClr val="7F92FF"/>
          </a:solidFill>
          <a:ln w="9525" cap="flat" cmpd="sng">
            <a:solidFill>
              <a:srgbClr val="7F9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Scrum Master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5" name="Google Shape;1895;p7"/>
          <p:cNvSpPr txBox="1">
            <a:spLocks noGrp="1"/>
          </p:cNvSpPr>
          <p:nvPr>
            <p:ph type="title" idx="2"/>
          </p:nvPr>
        </p:nvSpPr>
        <p:spPr>
          <a:xfrm>
            <a:off x="472604" y="112625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896" name="Google Shape;1896;p7"/>
          <p:cNvSpPr/>
          <p:nvPr/>
        </p:nvSpPr>
        <p:spPr>
          <a:xfrm>
            <a:off x="642200" y="1226700"/>
            <a:ext cx="1775100" cy="649500"/>
          </a:xfrm>
          <a:prstGeom prst="roundRect">
            <a:avLst>
              <a:gd name="adj" fmla="val 16667"/>
            </a:avLst>
          </a:prstGeom>
          <a:solidFill>
            <a:srgbClr val="CCCFFF"/>
          </a:solidFill>
          <a:ln w="9525" cap="flat" cmpd="sng">
            <a:solidFill>
              <a:srgbClr val="CCC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Matías 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Tapia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7" name="Google Shape;1897;p7"/>
          <p:cNvSpPr/>
          <p:nvPr/>
        </p:nvSpPr>
        <p:spPr>
          <a:xfrm>
            <a:off x="863250" y="3261650"/>
            <a:ext cx="1242000" cy="923700"/>
          </a:xfrm>
          <a:prstGeom prst="ellipse">
            <a:avLst/>
          </a:prstGeom>
          <a:solidFill>
            <a:srgbClr val="7F92FF"/>
          </a:solidFill>
          <a:ln w="9525" cap="flat" cmpd="sng">
            <a:solidFill>
              <a:srgbClr val="7F9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 Owner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8" name="Google Shape;1898;p7"/>
          <p:cNvSpPr/>
          <p:nvPr/>
        </p:nvSpPr>
        <p:spPr>
          <a:xfrm>
            <a:off x="590800" y="2850350"/>
            <a:ext cx="1775100" cy="649500"/>
          </a:xfrm>
          <a:prstGeom prst="roundRect">
            <a:avLst>
              <a:gd name="adj" fmla="val 16667"/>
            </a:avLst>
          </a:prstGeom>
          <a:solidFill>
            <a:srgbClr val="CCCFFF"/>
          </a:solidFill>
          <a:ln w="9525" cap="flat" cmpd="sng">
            <a:solidFill>
              <a:srgbClr val="CCC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Claudio Allende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9" name="Google Shape;1899;p7"/>
          <p:cNvSpPr/>
          <p:nvPr/>
        </p:nvSpPr>
        <p:spPr>
          <a:xfrm>
            <a:off x="4865301" y="1087663"/>
            <a:ext cx="1909500" cy="501600"/>
          </a:xfrm>
          <a:prstGeom prst="roundRect">
            <a:avLst>
              <a:gd name="adj" fmla="val 16667"/>
            </a:avLst>
          </a:prstGeom>
          <a:solidFill>
            <a:srgbClr val="BAAB6A"/>
          </a:solidFill>
          <a:ln w="9525" cap="flat" cmpd="sng">
            <a:solidFill>
              <a:srgbClr val="BAA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Product Backlog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0" name="Google Shape;1900;p7"/>
          <p:cNvSpPr/>
          <p:nvPr/>
        </p:nvSpPr>
        <p:spPr>
          <a:xfrm>
            <a:off x="5817638" y="1589275"/>
            <a:ext cx="4800" cy="31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1" name="Google Shape;1901;p7"/>
          <p:cNvSpPr/>
          <p:nvPr/>
        </p:nvSpPr>
        <p:spPr>
          <a:xfrm>
            <a:off x="3636825" y="2604325"/>
            <a:ext cx="1952400" cy="425700"/>
          </a:xfrm>
          <a:prstGeom prst="roundRect">
            <a:avLst>
              <a:gd name="adj" fmla="val 16667"/>
            </a:avLst>
          </a:prstGeom>
          <a:solidFill>
            <a:srgbClr val="0CA5B0"/>
          </a:solidFill>
          <a:ln w="9525" cap="flat" cmpd="sng">
            <a:solidFill>
              <a:srgbClr val="0CA5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Panel de seguimiento de solicitudes.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2" name="Google Shape;1902;p7"/>
          <p:cNvSpPr/>
          <p:nvPr/>
        </p:nvSpPr>
        <p:spPr>
          <a:xfrm>
            <a:off x="6060650" y="4453250"/>
            <a:ext cx="2783700" cy="501600"/>
          </a:xfrm>
          <a:prstGeom prst="roundRect">
            <a:avLst>
              <a:gd name="adj" fmla="val 16667"/>
            </a:avLst>
          </a:prstGeom>
          <a:solidFill>
            <a:srgbClr val="0CA5B0"/>
          </a:solidFill>
          <a:ln w="9525" cap="flat" cmpd="sng">
            <a:solidFill>
              <a:srgbClr val="0CA5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Implementación de medidas de seguridad y protección de datos.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3" name="Google Shape;1903;p7"/>
          <p:cNvSpPr/>
          <p:nvPr/>
        </p:nvSpPr>
        <p:spPr>
          <a:xfrm>
            <a:off x="6060650" y="3140375"/>
            <a:ext cx="2529900" cy="649500"/>
          </a:xfrm>
          <a:prstGeom prst="roundRect">
            <a:avLst>
              <a:gd name="adj" fmla="val 16667"/>
            </a:avLst>
          </a:prstGeom>
          <a:solidFill>
            <a:srgbClr val="0CA5B0"/>
          </a:solidFill>
          <a:ln w="9525" cap="flat" cmpd="sng">
            <a:solidFill>
              <a:srgbClr val="0CA5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Sistema de notificaciones para la comunicación interna.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4" name="Google Shape;1904;p7"/>
          <p:cNvSpPr/>
          <p:nvPr/>
        </p:nvSpPr>
        <p:spPr>
          <a:xfrm>
            <a:off x="3636825" y="3946675"/>
            <a:ext cx="1952400" cy="425700"/>
          </a:xfrm>
          <a:prstGeom prst="roundRect">
            <a:avLst>
              <a:gd name="adj" fmla="val 16667"/>
            </a:avLst>
          </a:prstGeom>
          <a:solidFill>
            <a:srgbClr val="0CA5B0"/>
          </a:solidFill>
          <a:ln w="9525" cap="flat" cmpd="sng">
            <a:solidFill>
              <a:srgbClr val="0CA5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Generación de reportes de estado.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5" name="Google Shape;1905;p7"/>
          <p:cNvCxnSpPr>
            <a:endCxn id="1906" idx="1"/>
          </p:cNvCxnSpPr>
          <p:nvPr/>
        </p:nvCxnSpPr>
        <p:spPr>
          <a:xfrm>
            <a:off x="5817650" y="2150100"/>
            <a:ext cx="2430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7" name="Google Shape;1907;p7"/>
          <p:cNvCxnSpPr>
            <a:endCxn id="1901" idx="3"/>
          </p:cNvCxnSpPr>
          <p:nvPr/>
        </p:nvCxnSpPr>
        <p:spPr>
          <a:xfrm flipH="1">
            <a:off x="5589225" y="2816575"/>
            <a:ext cx="2283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06" name="Google Shape;1906;p7"/>
          <p:cNvSpPr/>
          <p:nvPr/>
        </p:nvSpPr>
        <p:spPr>
          <a:xfrm>
            <a:off x="6060650" y="1938450"/>
            <a:ext cx="2529900" cy="425700"/>
          </a:xfrm>
          <a:prstGeom prst="roundRect">
            <a:avLst>
              <a:gd name="adj" fmla="val 16667"/>
            </a:avLst>
          </a:prstGeom>
          <a:solidFill>
            <a:srgbClr val="0CA5B0"/>
          </a:solidFill>
          <a:ln w="9525" cap="flat" cmpd="sng">
            <a:solidFill>
              <a:srgbClr val="0CA5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Funcionalidad de registro de solicitudes.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8" name="Google Shape;1908;p7"/>
          <p:cNvCxnSpPr/>
          <p:nvPr/>
        </p:nvCxnSpPr>
        <p:spPr>
          <a:xfrm>
            <a:off x="5817638" y="3576425"/>
            <a:ext cx="2430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9" name="Google Shape;1909;p7"/>
          <p:cNvCxnSpPr>
            <a:endCxn id="1904" idx="3"/>
          </p:cNvCxnSpPr>
          <p:nvPr/>
        </p:nvCxnSpPr>
        <p:spPr>
          <a:xfrm flipH="1">
            <a:off x="5589225" y="4158925"/>
            <a:ext cx="2283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0" name="Google Shape;1910;p7"/>
          <p:cNvCxnSpPr/>
          <p:nvPr/>
        </p:nvCxnSpPr>
        <p:spPr>
          <a:xfrm>
            <a:off x="5817638" y="4767175"/>
            <a:ext cx="2430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fafb9caf15_0_92"/>
          <p:cNvSpPr txBox="1">
            <a:spLocks noGrp="1"/>
          </p:cNvSpPr>
          <p:nvPr>
            <p:ph type="title" idx="2"/>
          </p:nvPr>
        </p:nvSpPr>
        <p:spPr>
          <a:xfrm>
            <a:off x="472604" y="112625"/>
            <a:ext cx="432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916" name="Google Shape;1916;g2fafb9caf15_0_92"/>
          <p:cNvSpPr/>
          <p:nvPr/>
        </p:nvSpPr>
        <p:spPr>
          <a:xfrm>
            <a:off x="411200" y="1024350"/>
            <a:ext cx="2560800" cy="1419300"/>
          </a:xfrm>
          <a:prstGeom prst="rect">
            <a:avLst/>
          </a:prstGeom>
          <a:solidFill>
            <a:srgbClr val="FFB55A"/>
          </a:solidFill>
          <a:ln w="9525" cap="flat" cmpd="sng">
            <a:solidFill>
              <a:srgbClr val="0202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7" name="Google Shape;1917;g2fafb9caf15_0_92"/>
          <p:cNvSpPr/>
          <p:nvPr/>
        </p:nvSpPr>
        <p:spPr>
          <a:xfrm>
            <a:off x="663700" y="901725"/>
            <a:ext cx="1558200" cy="367800"/>
          </a:xfrm>
          <a:prstGeom prst="roundRect">
            <a:avLst>
              <a:gd name="adj" fmla="val 16667"/>
            </a:avLst>
          </a:prstGeom>
          <a:solidFill>
            <a:srgbClr val="FFFBF4"/>
          </a:solidFill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Sprint 1</a:t>
            </a:r>
            <a:endParaRPr sz="14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g2fafb9caf15_0_92"/>
          <p:cNvSpPr/>
          <p:nvPr/>
        </p:nvSpPr>
        <p:spPr>
          <a:xfrm>
            <a:off x="472600" y="2927576"/>
            <a:ext cx="2416800" cy="1316700"/>
          </a:xfrm>
          <a:prstGeom prst="rect">
            <a:avLst/>
          </a:prstGeom>
          <a:solidFill>
            <a:srgbClr val="00AEA5"/>
          </a:solidFill>
          <a:ln w="9525" cap="flat" cmpd="sng">
            <a:solidFill>
              <a:srgbClr val="0202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9" name="Google Shape;1919;g2fafb9caf15_0_92"/>
          <p:cNvSpPr/>
          <p:nvPr/>
        </p:nvSpPr>
        <p:spPr>
          <a:xfrm>
            <a:off x="725100" y="2804938"/>
            <a:ext cx="1558200" cy="367800"/>
          </a:xfrm>
          <a:prstGeom prst="roundRect">
            <a:avLst>
              <a:gd name="adj" fmla="val 16667"/>
            </a:avLst>
          </a:prstGeom>
          <a:solidFill>
            <a:srgbClr val="FFFBF4"/>
          </a:solidFill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Sprint 4</a:t>
            </a: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0" name="Google Shape;1920;g2fafb9caf15_0_92"/>
          <p:cNvSpPr/>
          <p:nvPr/>
        </p:nvSpPr>
        <p:spPr>
          <a:xfrm>
            <a:off x="3363600" y="1041150"/>
            <a:ext cx="2457900" cy="1402500"/>
          </a:xfrm>
          <a:prstGeom prst="rect">
            <a:avLst/>
          </a:prstGeom>
          <a:solidFill>
            <a:srgbClr val="FFD562"/>
          </a:solidFill>
          <a:ln w="9525" cap="flat" cmpd="sng">
            <a:solidFill>
              <a:srgbClr val="0202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1" name="Google Shape;1921;g2fafb9caf15_0_92"/>
          <p:cNvSpPr/>
          <p:nvPr/>
        </p:nvSpPr>
        <p:spPr>
          <a:xfrm>
            <a:off x="3616100" y="901725"/>
            <a:ext cx="1558200" cy="418200"/>
          </a:xfrm>
          <a:prstGeom prst="roundRect">
            <a:avLst>
              <a:gd name="adj" fmla="val 16667"/>
            </a:avLst>
          </a:prstGeom>
          <a:solidFill>
            <a:srgbClr val="FFFBF4"/>
          </a:solidFill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Sprint 2</a:t>
            </a: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2" name="Google Shape;1922;g2fafb9caf15_0_92"/>
          <p:cNvSpPr/>
          <p:nvPr/>
        </p:nvSpPr>
        <p:spPr>
          <a:xfrm>
            <a:off x="3363600" y="2927576"/>
            <a:ext cx="2416800" cy="1316700"/>
          </a:xfrm>
          <a:prstGeom prst="rect">
            <a:avLst/>
          </a:prstGeom>
          <a:solidFill>
            <a:srgbClr val="42F2B7"/>
          </a:solidFill>
          <a:ln w="9525" cap="flat" cmpd="sng">
            <a:solidFill>
              <a:srgbClr val="0202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3" name="Google Shape;1923;g2fafb9caf15_0_92"/>
          <p:cNvSpPr/>
          <p:nvPr/>
        </p:nvSpPr>
        <p:spPr>
          <a:xfrm>
            <a:off x="3616100" y="2804938"/>
            <a:ext cx="1558200" cy="367800"/>
          </a:xfrm>
          <a:prstGeom prst="roundRect">
            <a:avLst>
              <a:gd name="adj" fmla="val 16667"/>
            </a:avLst>
          </a:prstGeom>
          <a:solidFill>
            <a:srgbClr val="FFFBF4"/>
          </a:solidFill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Sprint 5</a:t>
            </a: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4" name="Google Shape;1924;g2fafb9caf15_0_92"/>
          <p:cNvSpPr/>
          <p:nvPr/>
        </p:nvSpPr>
        <p:spPr>
          <a:xfrm>
            <a:off x="6316000" y="1024350"/>
            <a:ext cx="2416800" cy="1402500"/>
          </a:xfrm>
          <a:prstGeom prst="rect">
            <a:avLst/>
          </a:prstGeom>
          <a:solidFill>
            <a:srgbClr val="0069A4"/>
          </a:solidFill>
          <a:ln w="9525" cap="flat" cmpd="sng">
            <a:solidFill>
              <a:srgbClr val="0202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5" name="Google Shape;1925;g2fafb9caf15_0_92"/>
          <p:cNvSpPr/>
          <p:nvPr/>
        </p:nvSpPr>
        <p:spPr>
          <a:xfrm>
            <a:off x="6568500" y="901713"/>
            <a:ext cx="1558200" cy="367800"/>
          </a:xfrm>
          <a:prstGeom prst="roundRect">
            <a:avLst>
              <a:gd name="adj" fmla="val 16667"/>
            </a:avLst>
          </a:prstGeom>
          <a:solidFill>
            <a:srgbClr val="FFFBF4"/>
          </a:solidFill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Sprint 3</a:t>
            </a: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6" name="Google Shape;1926;g2fafb9caf15_0_92"/>
          <p:cNvSpPr txBox="1"/>
          <p:nvPr/>
        </p:nvSpPr>
        <p:spPr>
          <a:xfrm>
            <a:off x="142400" y="1347750"/>
            <a:ext cx="2726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Definir objetivos y alcance del proyecto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Elaboración de la documentación</a:t>
            </a:r>
            <a:endParaRPr sz="11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Toma de requerimientos funcionales y no funcionales</a:t>
            </a:r>
            <a:endParaRPr sz="11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g2fafb9caf15_0_92"/>
          <p:cNvSpPr txBox="1"/>
          <p:nvPr/>
        </p:nvSpPr>
        <p:spPr>
          <a:xfrm>
            <a:off x="3031850" y="1347755"/>
            <a:ext cx="2726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Definir la estructura del sistema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Elaboración de Mockups</a:t>
            </a:r>
            <a:endParaRPr sz="11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Desarrollo Modulo de Registro de Solicitudes</a:t>
            </a:r>
            <a:endParaRPr sz="11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g2fafb9caf15_0_92"/>
          <p:cNvSpPr txBox="1"/>
          <p:nvPr/>
        </p:nvSpPr>
        <p:spPr>
          <a:xfrm>
            <a:off x="5984250" y="1347755"/>
            <a:ext cx="2726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Desarrollo Modulo de Reportes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Desarrollo Módulo de Seguimiento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g2fafb9caf15_0_92"/>
          <p:cNvSpPr txBox="1"/>
          <p:nvPr/>
        </p:nvSpPr>
        <p:spPr>
          <a:xfrm>
            <a:off x="140850" y="3172755"/>
            <a:ext cx="2726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Desarrollo Módulo de Comunicaciones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Pruebas de seguridad y cumplimiento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Pruebas de usabilidad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0" name="Google Shape;1930;g2fafb9caf15_0_92"/>
          <p:cNvSpPr txBox="1"/>
          <p:nvPr/>
        </p:nvSpPr>
        <p:spPr>
          <a:xfrm>
            <a:off x="3031850" y="3172751"/>
            <a:ext cx="2726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Revisión resultados de las pruebas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Monitoreo del sistema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1" name="Google Shape;1931;g2fafb9caf15_0_92"/>
          <p:cNvSpPr/>
          <p:nvPr/>
        </p:nvSpPr>
        <p:spPr>
          <a:xfrm>
            <a:off x="6305075" y="2927588"/>
            <a:ext cx="2416800" cy="1316700"/>
          </a:xfrm>
          <a:prstGeom prst="rect">
            <a:avLst/>
          </a:prstGeom>
          <a:solidFill>
            <a:srgbClr val="7F92FF"/>
          </a:solidFill>
          <a:ln w="9525" cap="flat" cmpd="sng">
            <a:solidFill>
              <a:srgbClr val="0202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2" name="Google Shape;1932;g2fafb9caf15_0_92"/>
          <p:cNvSpPr/>
          <p:nvPr/>
        </p:nvSpPr>
        <p:spPr>
          <a:xfrm>
            <a:off x="6557575" y="2804950"/>
            <a:ext cx="1558200" cy="367800"/>
          </a:xfrm>
          <a:prstGeom prst="roundRect">
            <a:avLst>
              <a:gd name="adj" fmla="val 16667"/>
            </a:avLst>
          </a:prstGeom>
          <a:solidFill>
            <a:srgbClr val="FFFBF4"/>
          </a:solidFill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Sprint 6</a:t>
            </a:r>
            <a:endParaRPr sz="14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3" name="Google Shape;1933;g2fafb9caf15_0_92"/>
          <p:cNvSpPr txBox="1"/>
          <p:nvPr/>
        </p:nvSpPr>
        <p:spPr>
          <a:xfrm>
            <a:off x="5973325" y="3172763"/>
            <a:ext cx="2726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Reunión de cierre y evaluación del proyecto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Lato"/>
              <a:buChar char="●"/>
            </a:pPr>
            <a:r>
              <a:rPr lang="en" sz="1100" b="0" i="0" u="none" strike="noStrike" cap="none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Archivar documentación y realizar informe final</a:t>
            </a: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Presentación en pantalla (16:9)</PresentationFormat>
  <Paragraphs>122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0" baseType="lpstr">
      <vt:lpstr>Montserrat</vt:lpstr>
      <vt:lpstr>Montserrat ExtraBold</vt:lpstr>
      <vt:lpstr>Arial</vt:lpstr>
      <vt:lpstr>Josefin Slab SemiBold</vt:lpstr>
      <vt:lpstr>Lato</vt:lpstr>
      <vt:lpstr>Montserrat Black</vt:lpstr>
      <vt:lpstr>Staatliches</vt:lpstr>
      <vt:lpstr>Roboto Condensed Light</vt:lpstr>
      <vt:lpstr>Calibri</vt:lpstr>
      <vt:lpstr>Freesia Pitch Deck by Slidesgo</vt:lpstr>
      <vt:lpstr>Proyecto  Muni Request</vt:lpstr>
      <vt:lpstr>Nuestro Equipo</vt:lpstr>
      <vt:lpstr>Problemática </vt:lpstr>
      <vt:lpstr>Propuesta de Solución </vt:lpstr>
      <vt:lpstr>Dificultades en la Propuesta</vt:lpstr>
      <vt:lpstr>Facilitadores en la Propuesta</vt:lpstr>
      <vt:lpstr>Ajustes o cambios</vt:lpstr>
      <vt:lpstr>Metodología</vt:lpstr>
      <vt:lpstr>Metodología</vt:lpstr>
      <vt:lpstr>Evidencias</vt:lpstr>
      <vt:lpstr>Evidencias</vt:lpstr>
      <vt:lpstr>Evidencias</vt:lpstr>
      <vt:lpstr>Evidencias</vt:lpstr>
      <vt:lpstr>Evidencias</vt:lpstr>
      <vt:lpstr>Evidencias</vt:lpstr>
      <vt:lpstr>Evidencias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Evidencias</vt:lpstr>
      <vt:lpstr>Evidencias</vt:lpstr>
      <vt:lpstr>Evidencias</vt:lpstr>
      <vt:lpstr>Evidencias</vt:lpstr>
      <vt:lpstr>Evidencias</vt:lpstr>
      <vt:lpstr>Evidencias</vt:lpstr>
      <vt:lpstr>Evidencias</vt:lpstr>
      <vt:lpstr>Evidencias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 Muni Request</dc:title>
  <cp:lastModifiedBy>Vina del Mar</cp:lastModifiedBy>
  <cp:revision>1</cp:revision>
  <dcterms:modified xsi:type="dcterms:W3CDTF">2024-10-16T15:54:25Z</dcterms:modified>
</cp:coreProperties>
</file>